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2" r:id="rId8"/>
    <p:sldId id="263" r:id="rId9"/>
    <p:sldId id="268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581CA3-29F4-4572-AEBA-886A4A158C48}" type="datetimeFigureOut">
              <a:rPr lang="zh-CN" altLang="en-US" smtClean="0"/>
              <a:pPr/>
              <a:t>2012-3-19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E32DE1-DB95-45B5-89F6-EFA4FF38EA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yhkusu1.hku.hk/owa/redir.aspx?C=9c53210bd07646b2904686fa21f439db&amp;URL=http://www.hku.hk/css/registra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00100" y="1857364"/>
            <a:ext cx="8572592" cy="1472184"/>
          </a:xfrm>
        </p:spPr>
        <p:txBody>
          <a:bodyPr>
            <a:noAutofit/>
          </a:bodyPr>
          <a:lstStyle/>
          <a:p>
            <a:r>
              <a:rPr lang="en-US" altLang="zh-CN" sz="6600" b="1" dirty="0" smtClean="0"/>
              <a:t>If 2012 is the end of the world……</a:t>
            </a:r>
            <a:endParaRPr lang="zh-CN" altLang="en-US" sz="66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37360" y="3571876"/>
            <a:ext cx="7406640" cy="1752600"/>
          </a:xfrm>
        </p:spPr>
        <p:txBody>
          <a:bodyPr>
            <a:normAutofit/>
          </a:bodyPr>
          <a:lstStyle/>
          <a:p>
            <a:r>
              <a:rPr lang="en-US" altLang="zh-CN" sz="4800" dirty="0" smtClean="0"/>
              <a:t> Where do you want to go?</a:t>
            </a:r>
          </a:p>
          <a:p>
            <a:endParaRPr lang="zh-CN" alt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1500174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What about the fee of the trip? </a:t>
            </a:r>
          </a:p>
          <a:p>
            <a:r>
              <a:rPr lang="en-US" altLang="zh-CN" dirty="0" smtClean="0"/>
              <a:t>The total fee would be around 5000RMB(6300HKD). The cost will be confirmed after the booking of flight tickets.  </a:t>
            </a:r>
          </a:p>
          <a:p>
            <a:pPr>
              <a:buNone/>
            </a:pPr>
            <a:r>
              <a:rPr lang="en-US" altLang="zh-CN" dirty="0" smtClean="0"/>
              <a:t>   </a:t>
            </a:r>
            <a:endParaRPr lang="en-US" altLang="zh-CN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altLang="zh-CN" dirty="0" smtClean="0"/>
              <a:t>Who can take part in the activity? </a:t>
            </a:r>
          </a:p>
          <a:p>
            <a:r>
              <a:rPr lang="en-US" altLang="zh-CN" dirty="0" smtClean="0"/>
              <a:t>Those who have a strong interest in Tibet’s culture and related issue are all welcomed! </a:t>
            </a:r>
          </a:p>
          <a:p>
            <a:r>
              <a:rPr lang="en-US" altLang="zh-CN" dirty="0" smtClean="0"/>
              <a:t>A good health condition is also required. </a:t>
            </a:r>
          </a:p>
          <a:p>
            <a:r>
              <a:rPr lang="en-US" altLang="zh-CN" dirty="0" smtClean="0"/>
              <a:t>Due to the number of application, </a:t>
            </a:r>
            <a:r>
              <a:rPr lang="en-US" altLang="zh-CN" dirty="0"/>
              <a:t> </a:t>
            </a:r>
            <a:r>
              <a:rPr lang="en-US" altLang="zh-CN" dirty="0" smtClean="0"/>
              <a:t>an interview session will be arranged.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Is it safe to travel to Tibet?  We co-operate this project with a Tibetan local agency. Experienced driver and local guide will be along with us through the entire journey.</a:t>
            </a:r>
          </a:p>
          <a:p>
            <a:r>
              <a:rPr lang="en-US" altLang="zh-CN" dirty="0" smtClean="0">
                <a:latin typeface="+mj-lt"/>
                <a:cs typeface="Andalus" pitchFamily="18" charset="-78"/>
              </a:rPr>
              <a:t>What documents do I need? </a:t>
            </a:r>
          </a:p>
          <a:p>
            <a:r>
              <a:rPr lang="en-US" altLang="zh-CN" dirty="0" smtClean="0">
                <a:latin typeface="+mj-lt"/>
                <a:cs typeface="Andalus" pitchFamily="18" charset="-78"/>
              </a:rPr>
              <a:t>We will help you get the </a:t>
            </a:r>
            <a:r>
              <a:rPr lang="en-US" altLang="zh-CN" dirty="0" smtClean="0"/>
              <a:t>Tibet </a:t>
            </a:r>
            <a:r>
              <a:rPr lang="en-US" altLang="zh-CN" dirty="0"/>
              <a:t>Entry </a:t>
            </a:r>
            <a:r>
              <a:rPr lang="en-US" altLang="zh-CN" dirty="0" smtClean="0"/>
              <a:t>Permit.</a:t>
            </a:r>
            <a:endParaRPr lang="zh-CN" altLang="en-US" dirty="0"/>
          </a:p>
          <a:p>
            <a:r>
              <a:rPr lang="en-US" altLang="zh-CN" dirty="0" smtClean="0">
                <a:latin typeface="+mj-lt"/>
                <a:cs typeface="Andalus" pitchFamily="18" charset="-78"/>
              </a:rPr>
              <a:t> Those who do not hold a Chinese passport should apply for a Chinese visa themselves.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852" y="2786058"/>
            <a:ext cx="8038676" cy="1143000"/>
          </a:xfrm>
        </p:spPr>
        <p:txBody>
          <a:bodyPr>
            <a:noAutofit/>
          </a:bodyPr>
          <a:lstStyle/>
          <a:p>
            <a:r>
              <a:rPr lang="en-US" altLang="zh-CN" sz="6600" dirty="0" smtClean="0"/>
              <a:t>Let’s Enjoy the Movie!</a:t>
            </a:r>
            <a:endParaRPr lang="zh-CN" altLang="en-US" sz="66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_large_DtlA_53e40000056212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428604"/>
            <a:ext cx="4090452" cy="607220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 smtClean="0"/>
              <a:t>Journey to Tibet!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dirty="0" smtClean="0"/>
              <a:t>China Study Society, HKUSU</a:t>
            </a:r>
          </a:p>
          <a:p>
            <a:pPr algn="ctr"/>
            <a:r>
              <a:rPr lang="en-US" altLang="zh-CN" sz="4800" dirty="0" smtClean="0"/>
              <a:t>Tibet Study Trip </a:t>
            </a:r>
          </a:p>
          <a:p>
            <a:pPr algn="ctr"/>
            <a:endParaRPr lang="zh-CN" altLang="en-US" sz="3600" dirty="0"/>
          </a:p>
        </p:txBody>
      </p:sp>
      <p:pic>
        <p:nvPicPr>
          <p:cNvPr id="4" name="图片 3" descr="css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573016"/>
            <a:ext cx="819913" cy="7143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Join U</a:t>
            </a:r>
            <a:r>
              <a:rPr lang="en-US" altLang="zh-CN" dirty="0"/>
              <a:t>s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Bring along your passion and join China Study Society’s summer study trip to Tibet. 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Don’t miss this precious opportunity to visit  mysterious  Tibet and participate in various other activities. 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The journey will be an unforgettable and unique experience. </a:t>
            </a:r>
          </a:p>
          <a:p>
            <a:pPr>
              <a:buFont typeface="Wingdings" pitchFamily="2" charset="2"/>
              <a:buChar char="l"/>
            </a:pP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Train trip </a:t>
            </a:r>
            <a:r>
              <a:rPr lang="en-US" dirty="0" smtClean="0"/>
              <a:t>from </a:t>
            </a:r>
            <a:r>
              <a:rPr lang="en-US" dirty="0" smtClean="0"/>
              <a:t>Xining, Qinghai Province to Lhasa, </a:t>
            </a:r>
            <a:r>
              <a:rPr lang="en-US" dirty="0" smtClean="0"/>
              <a:t>Tibet enjoying </a:t>
            </a:r>
            <a:r>
              <a:rPr lang="en-US" dirty="0" smtClean="0"/>
              <a:t>the most amazing landscape in China.</a:t>
            </a:r>
            <a:endParaRPr lang="zh-CN" altLang="en-US" dirty="0" smtClean="0"/>
          </a:p>
          <a:p>
            <a:pPr lvl="0"/>
            <a:r>
              <a:rPr lang="en-US" dirty="0" smtClean="0"/>
              <a:t>Joining </a:t>
            </a:r>
            <a:r>
              <a:rPr lang="en-US" dirty="0" smtClean="0"/>
              <a:t>the </a:t>
            </a:r>
            <a:r>
              <a:rPr lang="en-US" dirty="0" smtClean="0"/>
              <a:t>lectures </a:t>
            </a:r>
            <a:r>
              <a:rPr lang="en-US" dirty="0" smtClean="0"/>
              <a:t>given by </a:t>
            </a:r>
            <a:r>
              <a:rPr lang="en-US" dirty="0" smtClean="0"/>
              <a:t>professors </a:t>
            </a:r>
            <a:r>
              <a:rPr lang="en-US" dirty="0" smtClean="0"/>
              <a:t>from Tibet University and </a:t>
            </a:r>
            <a:r>
              <a:rPr lang="en-US" dirty="0" smtClean="0"/>
              <a:t>exchanging </a:t>
            </a:r>
            <a:r>
              <a:rPr lang="en-US" dirty="0" smtClean="0"/>
              <a:t>ideas with local students.</a:t>
            </a:r>
            <a:endParaRPr lang="zh-CN" altLang="en-US" dirty="0" smtClean="0"/>
          </a:p>
          <a:p>
            <a:pPr lvl="0"/>
            <a:r>
              <a:rPr lang="en-US" dirty="0" smtClean="0"/>
              <a:t>Visiting religious and historical sites in Lhasa</a:t>
            </a:r>
            <a:endParaRPr lang="zh-CN" altLang="en-US" dirty="0" smtClean="0"/>
          </a:p>
          <a:p>
            <a:pPr lvl="0"/>
            <a:r>
              <a:rPr lang="en-US" dirty="0" smtClean="0"/>
              <a:t>Going </a:t>
            </a:r>
            <a:r>
              <a:rPr lang="en-US" dirty="0" smtClean="0"/>
              <a:t>to </a:t>
            </a:r>
            <a:r>
              <a:rPr lang="en-US" dirty="0" smtClean="0"/>
              <a:t>the only </a:t>
            </a:r>
            <a:r>
              <a:rPr lang="en-US" dirty="0" smtClean="0"/>
              <a:t>school for blind </a:t>
            </a:r>
            <a:r>
              <a:rPr lang="en-US" dirty="0" smtClean="0"/>
              <a:t>children in Lhasa, communicating </a:t>
            </a:r>
            <a:r>
              <a:rPr lang="en-US" dirty="0" smtClean="0"/>
              <a:t>with the teachers and students and </a:t>
            </a:r>
            <a:r>
              <a:rPr lang="en-US" dirty="0" smtClean="0"/>
              <a:t>doing </a:t>
            </a:r>
            <a:r>
              <a:rPr lang="en-US" dirty="0" smtClean="0"/>
              <a:t>the </a:t>
            </a:r>
            <a:r>
              <a:rPr lang="en-US" dirty="0" smtClean="0"/>
              <a:t>voluntary </a:t>
            </a:r>
            <a:r>
              <a:rPr lang="en-US" dirty="0" smtClean="0"/>
              <a:t>teaching.</a:t>
            </a:r>
            <a:endParaRPr lang="zh-CN" altLang="en-US" dirty="0" smtClean="0"/>
          </a:p>
          <a:p>
            <a:pPr lvl="0"/>
            <a:r>
              <a:rPr lang="en-US" dirty="0" smtClean="0"/>
              <a:t>Sightseeing the “Heavenly Lake” Lake Nam in Namtco</a:t>
            </a: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b_large_swuB_3b730001826212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5873382" cy="3929090"/>
          </a:xfrm>
        </p:spPr>
      </p:pic>
      <p:pic>
        <p:nvPicPr>
          <p:cNvPr id="5" name="图片 4" descr="b_large_WYat_0456000038de12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142984"/>
            <a:ext cx="6333183" cy="4214842"/>
          </a:xfrm>
          <a:prstGeom prst="rect">
            <a:avLst/>
          </a:prstGeom>
        </p:spPr>
      </p:pic>
      <p:pic>
        <p:nvPicPr>
          <p:cNvPr id="6" name="图片 5" descr="b_large_6WwD_4634000005c9121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1714488"/>
            <a:ext cx="6350000" cy="4749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60910055C1A7DF946C8A9808CCB4E8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857784" cy="3890217"/>
          </a:xfrm>
        </p:spPr>
      </p:pic>
      <p:pic>
        <p:nvPicPr>
          <p:cNvPr id="5" name="图片 4" descr="200911122134481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928670"/>
            <a:ext cx="6003540" cy="4071966"/>
          </a:xfrm>
          <a:prstGeom prst="rect">
            <a:avLst/>
          </a:prstGeom>
        </p:spPr>
      </p:pic>
      <p:pic>
        <p:nvPicPr>
          <p:cNvPr id="6" name="图片 5" descr="200843155844671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1785926"/>
            <a:ext cx="6858016" cy="46412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Important Dates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Mar</a:t>
            </a:r>
            <a:r>
              <a:rPr lang="en-US" altLang="zh-CN" dirty="0"/>
              <a:t>.</a:t>
            </a:r>
            <a:r>
              <a:rPr lang="en-US" altLang="zh-CN" dirty="0" smtClean="0"/>
              <a:t> 30th : Deadline for online</a:t>
            </a:r>
          </a:p>
          <a:p>
            <a:pPr>
              <a:buNone/>
            </a:pPr>
            <a:r>
              <a:rPr lang="en-US" altLang="zh-CN" dirty="0" smtClean="0"/>
              <a:t>registration    </a:t>
            </a:r>
            <a:r>
              <a:rPr lang="en-US" dirty="0" smtClean="0">
                <a:hlinkClick r:id="rId2"/>
              </a:rPr>
              <a:t>http://www.hku.hk/css/registration.html</a:t>
            </a:r>
            <a:endParaRPr lang="en-US" altLang="zh-CN" dirty="0" smtClean="0"/>
          </a:p>
          <a:p>
            <a:r>
              <a:rPr lang="en-US" altLang="zh-CN" dirty="0" smtClean="0"/>
              <a:t>Apr. 1st~Apr. 5th :  An interview if</a:t>
            </a:r>
          </a:p>
          <a:p>
            <a:pPr>
              <a:buNone/>
            </a:pPr>
            <a:r>
              <a:rPr lang="en-US" altLang="zh-CN" dirty="0" smtClean="0"/>
              <a:t>Necessary (Due to the limited quota)</a:t>
            </a:r>
          </a:p>
          <a:p>
            <a:r>
              <a:rPr lang="en-US" altLang="zh-CN" dirty="0" smtClean="0"/>
              <a:t>Apr. 14th~Apr. 17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:  </a:t>
            </a:r>
            <a:r>
              <a:rPr lang="en-US" altLang="en-US" dirty="0" smtClean="0"/>
              <a:t>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workshop for participants.</a:t>
            </a:r>
          </a:p>
          <a:p>
            <a:r>
              <a:rPr lang="en-US" altLang="zh-CN" dirty="0" smtClean="0"/>
              <a:t>May 16th~May 18th :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</a:t>
            </a:r>
            <a:r>
              <a:rPr lang="en-US" altLang="en-US" dirty="0" smtClean="0"/>
              <a:t> </a:t>
            </a:r>
            <a:r>
              <a:rPr lang="en-US" altLang="en-US" dirty="0"/>
              <a:t>workshop for participants.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May 27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: Leaving for Tibet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Workshops for participants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Two </a:t>
            </a:r>
            <a:r>
              <a:rPr lang="en-US" altLang="zh-CN" dirty="0" smtClean="0"/>
              <a:t>workshops will be arranged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B</a:t>
            </a:r>
            <a:r>
              <a:rPr lang="en-US" altLang="zh-CN" dirty="0" smtClean="0"/>
              <a:t>asic information about Tibet and Tibet related </a:t>
            </a:r>
            <a:r>
              <a:rPr lang="en-US" altLang="zh-CN" dirty="0" smtClean="0"/>
              <a:t>issues </a:t>
            </a:r>
            <a:r>
              <a:rPr lang="en-US" altLang="zh-CN" dirty="0" smtClean="0"/>
              <a:t>will be introduced in </a:t>
            </a:r>
            <a:r>
              <a:rPr lang="en-US" altLang="zh-CN" dirty="0" smtClean="0"/>
              <a:t>the </a:t>
            </a:r>
            <a:r>
              <a:rPr lang="en-US" altLang="zh-CN" dirty="0" smtClean="0"/>
              <a:t>workshop.</a:t>
            </a:r>
            <a:endParaRPr lang="en-US" altLang="zh-CN" dirty="0" smtClean="0"/>
          </a:p>
          <a:p>
            <a:r>
              <a:rPr lang="en-US" altLang="zh-CN" dirty="0" smtClean="0"/>
              <a:t>Recommended movies and reading lists will be provided.</a:t>
            </a:r>
          </a:p>
          <a:p>
            <a:r>
              <a:rPr lang="en-US" altLang="zh-CN" dirty="0" smtClean="0"/>
              <a:t>Skype with </a:t>
            </a:r>
            <a:r>
              <a:rPr lang="en-US" altLang="zh-CN" dirty="0" smtClean="0"/>
              <a:t>s</a:t>
            </a:r>
            <a:r>
              <a:rPr lang="en-US" altLang="zh-CN" dirty="0" smtClean="0"/>
              <a:t>tudents </a:t>
            </a:r>
            <a:r>
              <a:rPr lang="en-US" altLang="zh-CN" dirty="0" smtClean="0"/>
              <a:t>and teachers from the </a:t>
            </a:r>
            <a:r>
              <a:rPr lang="en-US" altLang="zh-CN" dirty="0" smtClean="0"/>
              <a:t>blind school </a:t>
            </a:r>
            <a:r>
              <a:rPr lang="en-US" altLang="zh-CN" dirty="0" smtClean="0"/>
              <a:t>in Tibet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929362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399</Words>
  <Application>Microsoft Office PowerPoint</Application>
  <PresentationFormat>全屏显示(4:3)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夏至</vt:lpstr>
      <vt:lpstr>If 2012 is the end of the world……</vt:lpstr>
      <vt:lpstr>幻灯片 2</vt:lpstr>
      <vt:lpstr>Journey to Tibet!</vt:lpstr>
      <vt:lpstr>Why Join Us?</vt:lpstr>
      <vt:lpstr>HIGHLIGHTS</vt:lpstr>
      <vt:lpstr>幻灯片 6</vt:lpstr>
      <vt:lpstr>幻灯片 7</vt:lpstr>
      <vt:lpstr>Important Dates</vt:lpstr>
      <vt:lpstr>Workshops for participants</vt:lpstr>
      <vt:lpstr>FAQ</vt:lpstr>
      <vt:lpstr>FAQ</vt:lpstr>
      <vt:lpstr>Let’s Enjoy the Movie!</vt:lpstr>
    </vt:vector>
  </TitlesOfParts>
  <Company>DADI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DADI</dc:creator>
  <cp:lastModifiedBy>USER</cp:lastModifiedBy>
  <cp:revision>20</cp:revision>
  <dcterms:created xsi:type="dcterms:W3CDTF">2012-03-18T13:31:38Z</dcterms:created>
  <dcterms:modified xsi:type="dcterms:W3CDTF">2012-03-18T18:46:30Z</dcterms:modified>
</cp:coreProperties>
</file>