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60" r:id="rId2"/>
    <p:sldId id="261" r:id="rId3"/>
    <p:sldId id="256" r:id="rId4"/>
    <p:sldId id="257" r:id="rId5"/>
    <p:sldId id="258" r:id="rId6"/>
    <p:sldId id="259" r:id="rId7"/>
    <p:sldId id="262" r:id="rId8"/>
    <p:sldId id="263" r:id="rId9"/>
    <p:sldId id="268" r:id="rId10"/>
    <p:sldId id="264" r:id="rId11"/>
    <p:sldId id="265" r:id="rId12"/>
    <p:sldId id="267" r:id="rId1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标题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22" name="副标题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581CA3-29F4-4572-AEBA-886A4A158C48}" type="datetimeFigureOut">
              <a:rPr lang="zh-CN" altLang="en-US" smtClean="0"/>
              <a:pPr/>
              <a:t>2012-3-19</a:t>
            </a:fld>
            <a:endParaRPr lang="zh-CN" altLang="en-US"/>
          </a:p>
        </p:txBody>
      </p:sp>
      <p:sp>
        <p:nvSpPr>
          <p:cNvPr id="20" name="页脚占位符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10" name="灯片编号占位符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E32DE1-DB95-45B5-89F6-EFA4FF38EAEA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8" name="椭圆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椭圆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581CA3-29F4-4572-AEBA-886A4A158C48}" type="datetimeFigureOut">
              <a:rPr lang="zh-CN" altLang="en-US" smtClean="0"/>
              <a:pPr/>
              <a:t>2012-3-19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E32DE1-DB95-45B5-89F6-EFA4FF38EAE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581CA3-29F4-4572-AEBA-886A4A158C48}" type="datetimeFigureOut">
              <a:rPr lang="zh-CN" altLang="en-US" smtClean="0"/>
              <a:pPr/>
              <a:t>2012-3-19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E32DE1-DB95-45B5-89F6-EFA4FF38EAE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581CA3-29F4-4572-AEBA-886A4A158C48}" type="datetimeFigureOut">
              <a:rPr lang="zh-CN" altLang="en-US" smtClean="0"/>
              <a:pPr/>
              <a:t>2012-3-19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E32DE1-DB95-45B5-89F6-EFA4FF38EAE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581CA3-29F4-4572-AEBA-886A4A158C48}" type="datetimeFigureOut">
              <a:rPr lang="zh-CN" altLang="en-US" smtClean="0"/>
              <a:pPr/>
              <a:t>2012-3-19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E32DE1-DB95-45B5-89F6-EFA4FF38EAEA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0" name="矩形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椭圆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椭圆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581CA3-29F4-4572-AEBA-886A4A158C48}" type="datetimeFigureOut">
              <a:rPr lang="zh-CN" altLang="en-US" smtClean="0"/>
              <a:pPr/>
              <a:t>2012-3-19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E32DE1-DB95-45B5-89F6-EFA4FF38EAE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581CA3-29F4-4572-AEBA-886A4A158C48}" type="datetimeFigureOut">
              <a:rPr lang="zh-CN" altLang="en-US" smtClean="0"/>
              <a:pPr/>
              <a:t>2012-3-19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E32DE1-DB95-45B5-89F6-EFA4FF38EAE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581CA3-29F4-4572-AEBA-886A4A158C48}" type="datetimeFigureOut">
              <a:rPr lang="zh-CN" altLang="en-US" smtClean="0"/>
              <a:pPr/>
              <a:t>2012-3-19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E32DE1-DB95-45B5-89F6-EFA4FF38EAE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581CA3-29F4-4572-AEBA-886A4A158C48}" type="datetimeFigureOut">
              <a:rPr lang="zh-CN" altLang="en-US" smtClean="0"/>
              <a:pPr/>
              <a:t>2012-3-19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E32DE1-DB95-45B5-89F6-EFA4FF38EAEA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6" name="矩形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581CA3-29F4-4572-AEBA-886A4A158C48}" type="datetimeFigureOut">
              <a:rPr lang="zh-CN" altLang="en-US" smtClean="0"/>
              <a:pPr/>
              <a:t>2012-3-19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E32DE1-DB95-45B5-89F6-EFA4FF38EAE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581CA3-29F4-4572-AEBA-886A4A158C48}" type="datetimeFigureOut">
              <a:rPr lang="zh-CN" altLang="en-US" smtClean="0"/>
              <a:pPr/>
              <a:t>2012-3-19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E32DE1-DB95-45B5-89F6-EFA4FF38EAEA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9" name="流程图: 过程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流程图: 过程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饼形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椭圆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同心圆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矩形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标题占位符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9" name="文本占位符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24" name="日期占位符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87581CA3-29F4-4572-AEBA-886A4A158C48}" type="datetimeFigureOut">
              <a:rPr lang="zh-CN" altLang="en-US" smtClean="0"/>
              <a:pPr/>
              <a:t>2012-3-19</a:t>
            </a:fld>
            <a:endParaRPr lang="zh-CN" altLang="en-US"/>
          </a:p>
        </p:txBody>
      </p:sp>
      <p:sp>
        <p:nvSpPr>
          <p:cNvPr id="10" name="页脚占位符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zh-CN" altLang="en-US"/>
          </a:p>
        </p:txBody>
      </p:sp>
      <p:sp>
        <p:nvSpPr>
          <p:cNvPr id="22" name="灯片编号占位符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FE32DE1-DB95-45B5-89F6-EFA4FF38EAEA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5" name="矩形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ransition>
    <p:dissolve/>
  </p:transition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myhkusu1.hku.hk/owa/redir.aspx?C=9c53210bd07646b2904686fa21f439db&amp;URL=http://www.hku.hk/css/registration.htm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000100" y="1857364"/>
            <a:ext cx="8572592" cy="1472184"/>
          </a:xfrm>
        </p:spPr>
        <p:txBody>
          <a:bodyPr>
            <a:noAutofit/>
          </a:bodyPr>
          <a:lstStyle/>
          <a:p>
            <a:r>
              <a:rPr lang="en-US" altLang="zh-CN" sz="6600" b="1" dirty="0" smtClean="0"/>
              <a:t>If 2012 is the end of the world……</a:t>
            </a:r>
            <a:endParaRPr lang="zh-CN" altLang="en-US" sz="6600" b="1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737360" y="3571876"/>
            <a:ext cx="7406640" cy="1752600"/>
          </a:xfrm>
        </p:spPr>
        <p:txBody>
          <a:bodyPr>
            <a:normAutofit/>
          </a:bodyPr>
          <a:lstStyle/>
          <a:p>
            <a:r>
              <a:rPr lang="en-US" altLang="zh-CN" sz="4800" dirty="0" smtClean="0"/>
              <a:t> Where do you want to go?</a:t>
            </a:r>
          </a:p>
          <a:p>
            <a:endParaRPr lang="zh-CN" altLang="en-US" sz="48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FAQ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214414" y="1500174"/>
            <a:ext cx="7498080" cy="4800600"/>
          </a:xfrm>
        </p:spPr>
        <p:txBody>
          <a:bodyPr>
            <a:normAutofit fontScale="92500" lnSpcReduction="20000"/>
          </a:bodyPr>
          <a:lstStyle/>
          <a:p>
            <a:r>
              <a:rPr lang="en-US" altLang="zh-CN" dirty="0" smtClean="0"/>
              <a:t>What about the fee of the trip? </a:t>
            </a:r>
          </a:p>
          <a:p>
            <a:r>
              <a:rPr lang="en-US" altLang="zh-CN" dirty="0" smtClean="0"/>
              <a:t>The total fee would be around 5000RMB(6300HKD). The cost will be confirmed after the booking of flight tickets.  </a:t>
            </a:r>
          </a:p>
          <a:p>
            <a:pPr>
              <a:buNone/>
            </a:pPr>
            <a:r>
              <a:rPr lang="en-US" altLang="zh-CN" dirty="0" smtClean="0"/>
              <a:t>   </a:t>
            </a:r>
            <a:endParaRPr lang="en-US" altLang="zh-CN" dirty="0" smtClean="0">
              <a:latin typeface="Andalus" pitchFamily="18" charset="-78"/>
              <a:cs typeface="Andalus" pitchFamily="18" charset="-78"/>
            </a:endParaRPr>
          </a:p>
          <a:p>
            <a:r>
              <a:rPr lang="en-US" altLang="zh-CN" dirty="0" smtClean="0"/>
              <a:t>Who can take part in the activity? </a:t>
            </a:r>
          </a:p>
          <a:p>
            <a:r>
              <a:rPr lang="en-US" altLang="zh-CN" dirty="0" smtClean="0"/>
              <a:t>Those who have a strong interest in Tibet’s culture and related issue are all welcomed! </a:t>
            </a:r>
          </a:p>
          <a:p>
            <a:r>
              <a:rPr lang="en-US" altLang="zh-CN" dirty="0" smtClean="0"/>
              <a:t>A good health condition is also required. </a:t>
            </a:r>
          </a:p>
          <a:p>
            <a:r>
              <a:rPr lang="en-US" altLang="zh-CN" dirty="0" smtClean="0"/>
              <a:t>Due to the number of application, </a:t>
            </a:r>
            <a:r>
              <a:rPr lang="en-US" altLang="zh-CN" dirty="0"/>
              <a:t> </a:t>
            </a:r>
            <a:r>
              <a:rPr lang="en-US" altLang="zh-CN" dirty="0" smtClean="0"/>
              <a:t>an interview session will be arranged.</a:t>
            </a:r>
          </a:p>
          <a:p>
            <a:endParaRPr lang="en-US" altLang="zh-CN" dirty="0" smtClean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FAQ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zh-CN" dirty="0" smtClean="0"/>
              <a:t>Is it safe to travel to Tibet?  We co-operate this project with a Tibetan local agency. Experienced driver and local guide will be along with us through the entire journey.</a:t>
            </a:r>
          </a:p>
          <a:p>
            <a:r>
              <a:rPr lang="en-US" altLang="zh-CN" dirty="0" smtClean="0">
                <a:latin typeface="+mj-lt"/>
                <a:cs typeface="Andalus" pitchFamily="18" charset="-78"/>
              </a:rPr>
              <a:t>What documents do I need? </a:t>
            </a:r>
          </a:p>
          <a:p>
            <a:r>
              <a:rPr lang="en-US" altLang="zh-CN" dirty="0" smtClean="0">
                <a:latin typeface="+mj-lt"/>
                <a:cs typeface="Andalus" pitchFamily="18" charset="-78"/>
              </a:rPr>
              <a:t>We will help you get the </a:t>
            </a:r>
            <a:r>
              <a:rPr lang="en-US" altLang="zh-CN" dirty="0" smtClean="0"/>
              <a:t>Tibet </a:t>
            </a:r>
            <a:r>
              <a:rPr lang="en-US" altLang="zh-CN" dirty="0"/>
              <a:t>Entry </a:t>
            </a:r>
            <a:r>
              <a:rPr lang="en-US" altLang="zh-CN" dirty="0" smtClean="0"/>
              <a:t>Permit.</a:t>
            </a:r>
            <a:endParaRPr lang="zh-CN" altLang="en-US" dirty="0"/>
          </a:p>
          <a:p>
            <a:r>
              <a:rPr lang="en-US" altLang="zh-CN" dirty="0" smtClean="0">
                <a:latin typeface="+mj-lt"/>
                <a:cs typeface="Andalus" pitchFamily="18" charset="-78"/>
              </a:rPr>
              <a:t> Those who do not hold a Chinese passport should apply for a Chinese visa themselves.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285852" y="2786058"/>
            <a:ext cx="8038676" cy="1143000"/>
          </a:xfrm>
        </p:spPr>
        <p:txBody>
          <a:bodyPr>
            <a:noAutofit/>
          </a:bodyPr>
          <a:lstStyle/>
          <a:p>
            <a:r>
              <a:rPr lang="en-US" altLang="zh-CN" sz="6600" dirty="0" smtClean="0"/>
              <a:t>Let’s Enjoy the Movie!</a:t>
            </a:r>
            <a:endParaRPr lang="zh-CN" altLang="en-US" sz="6600" dirty="0"/>
          </a:p>
        </p:txBody>
      </p:sp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内容占位符 3" descr="b_large_DtlA_53e400000562121b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71736" y="428604"/>
            <a:ext cx="4090452" cy="6072206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CN" sz="6600" dirty="0" smtClean="0"/>
              <a:t>Journey to Tibet!</a:t>
            </a:r>
            <a:endParaRPr lang="zh-CN" altLang="en-US" sz="66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403648" y="2708920"/>
            <a:ext cx="7406640" cy="1752600"/>
          </a:xfrm>
        </p:spPr>
        <p:txBody>
          <a:bodyPr>
            <a:normAutofit/>
          </a:bodyPr>
          <a:lstStyle/>
          <a:p>
            <a:pPr algn="ctr"/>
            <a:r>
              <a:rPr lang="en-US" altLang="zh-CN" sz="4800" dirty="0" smtClean="0"/>
              <a:t>China Study Society, HKUSU</a:t>
            </a:r>
          </a:p>
          <a:p>
            <a:pPr algn="ctr"/>
            <a:r>
              <a:rPr lang="en-US" altLang="zh-CN" sz="4800" dirty="0" smtClean="0"/>
              <a:t>Tibet Study Trip </a:t>
            </a:r>
          </a:p>
          <a:p>
            <a:pPr algn="ctr"/>
            <a:endParaRPr lang="zh-CN" altLang="en-US" sz="3600" dirty="0"/>
          </a:p>
        </p:txBody>
      </p:sp>
      <p:pic>
        <p:nvPicPr>
          <p:cNvPr id="4" name="图片 3" descr="css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80312" y="3573016"/>
            <a:ext cx="819913" cy="71438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Why Join U</a:t>
            </a:r>
            <a:r>
              <a:rPr lang="en-US" altLang="zh-CN" dirty="0"/>
              <a:t>s</a:t>
            </a:r>
            <a:r>
              <a:rPr lang="en-US" altLang="zh-CN" dirty="0" smtClean="0"/>
              <a:t>?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l"/>
            </a:pPr>
            <a:r>
              <a:rPr lang="en-US" dirty="0" smtClean="0"/>
              <a:t>Bring along your passion and join China Study Society’s summer study trip to Tibet. </a:t>
            </a:r>
          </a:p>
          <a:p>
            <a:pPr>
              <a:buFont typeface="Wingdings" pitchFamily="2" charset="2"/>
              <a:buChar char="l"/>
            </a:pPr>
            <a:r>
              <a:rPr lang="en-US" dirty="0" smtClean="0"/>
              <a:t>Don’t miss this precious opportunity to visit  mysterious  Tibet and participate in various other activities. </a:t>
            </a:r>
          </a:p>
          <a:p>
            <a:pPr>
              <a:buFont typeface="Wingdings" pitchFamily="2" charset="2"/>
              <a:buChar char="l"/>
            </a:pPr>
            <a:r>
              <a:rPr lang="en-US" dirty="0" smtClean="0"/>
              <a:t>The journey will be an unforgettable and unique experience. </a:t>
            </a:r>
          </a:p>
          <a:p>
            <a:pPr>
              <a:buFont typeface="Wingdings" pitchFamily="2" charset="2"/>
              <a:buChar char="l"/>
            </a:pPr>
            <a:endParaRPr lang="zh-CN" alt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HIGHLIGHTS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n-US" dirty="0" smtClean="0"/>
              <a:t>Train trip </a:t>
            </a:r>
            <a:r>
              <a:rPr lang="en-US" dirty="0" smtClean="0"/>
              <a:t>from </a:t>
            </a:r>
            <a:r>
              <a:rPr lang="en-US" dirty="0" smtClean="0"/>
              <a:t>Xining, Qinghai Province to Lhasa, </a:t>
            </a:r>
            <a:r>
              <a:rPr lang="en-US" dirty="0" smtClean="0"/>
              <a:t>Tibet enjoying </a:t>
            </a:r>
            <a:r>
              <a:rPr lang="en-US" dirty="0" smtClean="0"/>
              <a:t>the most amazing landscape in China.</a:t>
            </a:r>
            <a:endParaRPr lang="zh-CN" altLang="en-US" dirty="0" smtClean="0"/>
          </a:p>
          <a:p>
            <a:pPr lvl="0"/>
            <a:r>
              <a:rPr lang="en-US" dirty="0" smtClean="0"/>
              <a:t>Joining </a:t>
            </a:r>
            <a:r>
              <a:rPr lang="en-US" dirty="0" smtClean="0"/>
              <a:t>the </a:t>
            </a:r>
            <a:r>
              <a:rPr lang="en-US" dirty="0" smtClean="0"/>
              <a:t>lectures </a:t>
            </a:r>
            <a:r>
              <a:rPr lang="en-US" dirty="0" smtClean="0"/>
              <a:t>given by </a:t>
            </a:r>
            <a:r>
              <a:rPr lang="en-US" dirty="0" smtClean="0"/>
              <a:t>professors </a:t>
            </a:r>
            <a:r>
              <a:rPr lang="en-US" dirty="0" smtClean="0"/>
              <a:t>from Tibet University and </a:t>
            </a:r>
            <a:r>
              <a:rPr lang="en-US" dirty="0" smtClean="0"/>
              <a:t>exchanging </a:t>
            </a:r>
            <a:r>
              <a:rPr lang="en-US" dirty="0" smtClean="0"/>
              <a:t>ideas with local students.</a:t>
            </a:r>
            <a:endParaRPr lang="zh-CN" altLang="en-US" dirty="0" smtClean="0"/>
          </a:p>
          <a:p>
            <a:pPr lvl="0"/>
            <a:r>
              <a:rPr lang="en-US" dirty="0" smtClean="0"/>
              <a:t>Visiting religious and historical sites in Lhasa</a:t>
            </a:r>
            <a:endParaRPr lang="zh-CN" altLang="en-US" dirty="0" smtClean="0"/>
          </a:p>
          <a:p>
            <a:pPr lvl="0"/>
            <a:r>
              <a:rPr lang="en-US" dirty="0" smtClean="0"/>
              <a:t>Going </a:t>
            </a:r>
            <a:r>
              <a:rPr lang="en-US" dirty="0" smtClean="0"/>
              <a:t>to </a:t>
            </a:r>
            <a:r>
              <a:rPr lang="en-US" dirty="0" smtClean="0"/>
              <a:t>the only </a:t>
            </a:r>
            <a:r>
              <a:rPr lang="en-US" dirty="0" smtClean="0"/>
              <a:t>school for blind </a:t>
            </a:r>
            <a:r>
              <a:rPr lang="en-US" dirty="0" smtClean="0"/>
              <a:t>children in Lhasa, communicating </a:t>
            </a:r>
            <a:r>
              <a:rPr lang="en-US" dirty="0" smtClean="0"/>
              <a:t>with the teachers and students and </a:t>
            </a:r>
            <a:r>
              <a:rPr lang="en-US" dirty="0" smtClean="0"/>
              <a:t>doing </a:t>
            </a:r>
            <a:r>
              <a:rPr lang="en-US" dirty="0" smtClean="0"/>
              <a:t>the </a:t>
            </a:r>
            <a:r>
              <a:rPr lang="en-US" dirty="0" smtClean="0"/>
              <a:t>voluntary </a:t>
            </a:r>
            <a:r>
              <a:rPr lang="en-US" dirty="0" smtClean="0"/>
              <a:t>teaching.</a:t>
            </a:r>
            <a:endParaRPr lang="zh-CN" altLang="en-US" dirty="0" smtClean="0"/>
          </a:p>
          <a:p>
            <a:pPr lvl="0"/>
            <a:r>
              <a:rPr lang="en-US" dirty="0" smtClean="0"/>
              <a:t>Sightseeing the “Heavenly Lake” Lake Nam in Namtco</a:t>
            </a:r>
            <a:endParaRPr lang="zh-CN" altLang="en-US" dirty="0" smtClean="0"/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内容占位符 3" descr="b_large_swuB_3b7300018262126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85720" y="285728"/>
            <a:ext cx="5873382" cy="3929090"/>
          </a:xfrm>
        </p:spPr>
      </p:pic>
      <p:pic>
        <p:nvPicPr>
          <p:cNvPr id="5" name="图片 4" descr="b_large_WYat_0456000038de126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2910" y="1142984"/>
            <a:ext cx="6333183" cy="4214842"/>
          </a:xfrm>
          <a:prstGeom prst="rect">
            <a:avLst/>
          </a:prstGeom>
        </p:spPr>
      </p:pic>
      <p:pic>
        <p:nvPicPr>
          <p:cNvPr id="6" name="图片 5" descr="b_large_6WwD_4634000005c9121a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071670" y="1714488"/>
            <a:ext cx="6350000" cy="474980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内容占位符 3" descr="60910055C1A7DF946C8A9808CCB4E8AC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85720" y="285728"/>
            <a:ext cx="4857784" cy="3890217"/>
          </a:xfrm>
        </p:spPr>
      </p:pic>
      <p:pic>
        <p:nvPicPr>
          <p:cNvPr id="5" name="图片 4" descr="2009111221344814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28662" y="928670"/>
            <a:ext cx="6003540" cy="4071966"/>
          </a:xfrm>
          <a:prstGeom prst="rect">
            <a:avLst/>
          </a:prstGeom>
        </p:spPr>
      </p:pic>
      <p:pic>
        <p:nvPicPr>
          <p:cNvPr id="6" name="图片 5" descr="200843155844671_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071670" y="1785926"/>
            <a:ext cx="6858016" cy="4641216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Important Dates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CN" dirty="0" smtClean="0"/>
              <a:t>Mar</a:t>
            </a:r>
            <a:r>
              <a:rPr lang="en-US" altLang="zh-CN" dirty="0"/>
              <a:t>.</a:t>
            </a:r>
            <a:r>
              <a:rPr lang="en-US" altLang="zh-CN" dirty="0" smtClean="0"/>
              <a:t> 30th : Deadline for online</a:t>
            </a:r>
          </a:p>
          <a:p>
            <a:pPr>
              <a:buNone/>
            </a:pPr>
            <a:r>
              <a:rPr lang="en-US" altLang="zh-CN" dirty="0" smtClean="0"/>
              <a:t>registration    </a:t>
            </a:r>
            <a:r>
              <a:rPr lang="en-US" dirty="0" smtClean="0">
                <a:hlinkClick r:id="rId2"/>
              </a:rPr>
              <a:t>http://www.hku.hk/css/registration.html</a:t>
            </a:r>
            <a:endParaRPr lang="en-US" altLang="zh-CN" dirty="0" smtClean="0"/>
          </a:p>
          <a:p>
            <a:r>
              <a:rPr lang="en-US" altLang="zh-CN" dirty="0" smtClean="0"/>
              <a:t>Apr. 1st~Apr. 5th :  An interview if</a:t>
            </a:r>
          </a:p>
          <a:p>
            <a:pPr>
              <a:buNone/>
            </a:pPr>
            <a:r>
              <a:rPr lang="en-US" altLang="zh-CN" dirty="0" smtClean="0"/>
              <a:t>Necessary (Due to the limited quota)</a:t>
            </a:r>
          </a:p>
          <a:p>
            <a:r>
              <a:rPr lang="en-US" altLang="zh-CN" dirty="0" smtClean="0"/>
              <a:t>Apr. 14th~Apr. 17</a:t>
            </a:r>
            <a:r>
              <a:rPr lang="en-US" altLang="zh-CN" baseline="30000" dirty="0" smtClean="0"/>
              <a:t>th</a:t>
            </a:r>
            <a:r>
              <a:rPr lang="en-US" altLang="zh-CN" dirty="0" smtClean="0"/>
              <a:t>:  </a:t>
            </a:r>
            <a:r>
              <a:rPr lang="en-US" altLang="en-US" dirty="0" smtClean="0"/>
              <a:t>1</a:t>
            </a:r>
            <a:r>
              <a:rPr lang="en-US" altLang="en-US" baseline="30000" dirty="0" smtClean="0"/>
              <a:t>st</a:t>
            </a:r>
            <a:r>
              <a:rPr lang="en-US" altLang="en-US" dirty="0" smtClean="0"/>
              <a:t> workshop for participants.</a:t>
            </a:r>
          </a:p>
          <a:p>
            <a:r>
              <a:rPr lang="en-US" altLang="zh-CN" dirty="0" smtClean="0"/>
              <a:t>May 16th~May 18th : 2</a:t>
            </a:r>
            <a:r>
              <a:rPr lang="en-US" altLang="zh-CN" baseline="30000" dirty="0" smtClean="0"/>
              <a:t>nd</a:t>
            </a:r>
            <a:r>
              <a:rPr lang="en-US" altLang="zh-CN" dirty="0" smtClean="0"/>
              <a:t> </a:t>
            </a:r>
            <a:r>
              <a:rPr lang="en-US" altLang="en-US" dirty="0" smtClean="0"/>
              <a:t> </a:t>
            </a:r>
            <a:r>
              <a:rPr lang="en-US" altLang="en-US" dirty="0"/>
              <a:t>workshop for participants.</a:t>
            </a:r>
            <a:r>
              <a:rPr lang="en-US" altLang="zh-CN" dirty="0" smtClean="0"/>
              <a:t> </a:t>
            </a:r>
          </a:p>
          <a:p>
            <a:r>
              <a:rPr lang="en-US" altLang="zh-CN" dirty="0" smtClean="0"/>
              <a:t>May 27</a:t>
            </a:r>
            <a:r>
              <a:rPr lang="en-US" altLang="zh-CN" baseline="30000" dirty="0" smtClean="0"/>
              <a:t>th</a:t>
            </a:r>
            <a:r>
              <a:rPr lang="en-US" altLang="zh-CN" dirty="0" smtClean="0"/>
              <a:t>: Leaving for Tibet</a:t>
            </a:r>
            <a:endParaRPr lang="zh-CN" alt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Workshops for participants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Two </a:t>
            </a:r>
            <a:r>
              <a:rPr lang="en-US" altLang="zh-CN" dirty="0" smtClean="0"/>
              <a:t>workshops will be arranged</a:t>
            </a:r>
            <a:r>
              <a:rPr lang="en-US" altLang="zh-CN" dirty="0" smtClean="0"/>
              <a:t>.</a:t>
            </a:r>
          </a:p>
          <a:p>
            <a:r>
              <a:rPr lang="en-US" altLang="zh-CN" dirty="0"/>
              <a:t>B</a:t>
            </a:r>
            <a:r>
              <a:rPr lang="en-US" altLang="zh-CN" dirty="0" smtClean="0"/>
              <a:t>asic information about Tibet and Tibet related </a:t>
            </a:r>
            <a:r>
              <a:rPr lang="en-US" altLang="zh-CN" dirty="0" smtClean="0"/>
              <a:t>issues </a:t>
            </a:r>
            <a:r>
              <a:rPr lang="en-US" altLang="zh-CN" dirty="0" smtClean="0"/>
              <a:t>will be introduced in </a:t>
            </a:r>
            <a:r>
              <a:rPr lang="en-US" altLang="zh-CN" dirty="0" smtClean="0"/>
              <a:t>the </a:t>
            </a:r>
            <a:r>
              <a:rPr lang="en-US" altLang="zh-CN" dirty="0" smtClean="0"/>
              <a:t>workshop.</a:t>
            </a:r>
            <a:endParaRPr lang="en-US" altLang="zh-CN" dirty="0" smtClean="0"/>
          </a:p>
          <a:p>
            <a:r>
              <a:rPr lang="en-US" altLang="zh-CN" dirty="0" smtClean="0"/>
              <a:t>Recommended movies and reading lists will be provided.</a:t>
            </a:r>
          </a:p>
          <a:p>
            <a:r>
              <a:rPr lang="en-US" altLang="zh-CN" dirty="0" smtClean="0"/>
              <a:t>Skype with </a:t>
            </a:r>
            <a:r>
              <a:rPr lang="en-US" altLang="zh-CN" dirty="0" smtClean="0"/>
              <a:t>s</a:t>
            </a:r>
            <a:r>
              <a:rPr lang="en-US" altLang="zh-CN" dirty="0" smtClean="0"/>
              <a:t>tudents </a:t>
            </a:r>
            <a:r>
              <a:rPr lang="en-US" altLang="zh-CN" dirty="0" smtClean="0"/>
              <a:t>and teachers from the </a:t>
            </a:r>
            <a:r>
              <a:rPr lang="en-US" altLang="zh-CN" dirty="0" smtClean="0"/>
              <a:t>blind school </a:t>
            </a:r>
            <a:r>
              <a:rPr lang="en-US" altLang="zh-CN" dirty="0" smtClean="0"/>
              <a:t>in Tibet</a:t>
            </a:r>
            <a:r>
              <a:rPr lang="en-US" altLang="zh-CN" dirty="0" smtClean="0"/>
              <a:t>.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2692936295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夏至">
  <a:themeElements>
    <a:clrScheme name="夏至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夏至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夏至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134</TotalTime>
  <Words>399</Words>
  <Application>Microsoft Office PowerPoint</Application>
  <PresentationFormat>全屏显示(4:3)</PresentationFormat>
  <Paragraphs>42</Paragraphs>
  <Slides>12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3" baseType="lpstr">
      <vt:lpstr>夏至</vt:lpstr>
      <vt:lpstr>If 2012 is the end of the world……</vt:lpstr>
      <vt:lpstr>幻灯片 2</vt:lpstr>
      <vt:lpstr>Journey to Tibet!</vt:lpstr>
      <vt:lpstr>Why Join Us?</vt:lpstr>
      <vt:lpstr>HIGHLIGHTS</vt:lpstr>
      <vt:lpstr>幻灯片 6</vt:lpstr>
      <vt:lpstr>幻灯片 7</vt:lpstr>
      <vt:lpstr>Important Dates</vt:lpstr>
      <vt:lpstr>Workshops for participants</vt:lpstr>
      <vt:lpstr>FAQ</vt:lpstr>
      <vt:lpstr>FAQ</vt:lpstr>
      <vt:lpstr>Let’s Enjoy the Movie!</vt:lpstr>
    </vt:vector>
  </TitlesOfParts>
  <Company>DADI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DADI</dc:creator>
  <cp:lastModifiedBy>USER</cp:lastModifiedBy>
  <cp:revision>20</cp:revision>
  <dcterms:created xsi:type="dcterms:W3CDTF">2012-03-18T13:31:38Z</dcterms:created>
  <dcterms:modified xsi:type="dcterms:W3CDTF">2012-03-18T18:46:30Z</dcterms:modified>
</cp:coreProperties>
</file>